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3318" r:id="rId2"/>
    <p:sldId id="11572" r:id="rId3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4" d="100"/>
          <a:sy n="84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0073782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621611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371061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3565141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3312032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401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2554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9720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4160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Helvetica"/>
              </a:rPr>
              <a:t>(يظهر معرفة ومهارة في تصنيع  المنِتجات اليدوية 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5">
            <a:extLst>
              <a:ext uri="{FF2B5EF4-FFF2-40B4-BE49-F238E27FC236}">
                <a16:creationId xmlns:a16="http://schemas.microsoft.com/office/drawing/2014/main" id="{2A3D9435-5301-4A52-8519-BD69D30E8C83}"/>
              </a:ext>
            </a:extLst>
          </p:cNvPr>
          <p:cNvSpPr txBox="1"/>
          <p:nvPr/>
        </p:nvSpPr>
        <p:spPr>
          <a:xfrm>
            <a:off x="5023224" y="803171"/>
            <a:ext cx="5159435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Calibri"/>
                <a:cs typeface="Calibri"/>
                <a:sym typeface="Calibri"/>
              </a:rPr>
              <a:t>خطوات تشكيل الفخار باستخدام مادة الصلصال بالآلة الدورانية </a:t>
            </a:r>
          </a:p>
        </p:txBody>
      </p:sp>
      <p:pic>
        <p:nvPicPr>
          <p:cNvPr id="1026" name="Picture 2" descr="صناعة الفخار في العراق... رائحة الأجداد وروح التراث">
            <a:extLst>
              <a:ext uri="{FF2B5EF4-FFF2-40B4-BE49-F238E27FC236}">
                <a16:creationId xmlns:a16="http://schemas.microsoft.com/office/drawing/2014/main" id="{4EB1DD7C-E671-42B3-BB8D-60AC15D3A1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658" y="1707834"/>
            <a:ext cx="2203133" cy="1938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C207BDF1-91D2-40C5-BC11-227B06E076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8070" y="1660208"/>
            <a:ext cx="2381250" cy="1972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1396460D-63CB-4CA0-9B9F-56BAB2F3FA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080" y="1683007"/>
            <a:ext cx="2743200" cy="1949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CF4B6B35-72D1-40A4-B7DB-ED3F92CC94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440" y="1707835"/>
            <a:ext cx="2203133" cy="1938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5C3EDCF9-F5F6-48D7-BEF2-6710AB56E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426" y="4057650"/>
            <a:ext cx="2182436" cy="1935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0541E88D-68A9-4104-AB16-77749C367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1641" y="4088160"/>
            <a:ext cx="2454077" cy="1874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B0241042-DCDF-45B5-BB14-EEE45F1837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541" y="4133879"/>
            <a:ext cx="238125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4CF3C3D-F05E-43EE-B4B7-AEDE6AC5E190}"/>
              </a:ext>
            </a:extLst>
          </p:cNvPr>
          <p:cNvSpPr/>
          <p:nvPr/>
        </p:nvSpPr>
        <p:spPr>
          <a:xfrm>
            <a:off x="10182659" y="3664372"/>
            <a:ext cx="344371" cy="36933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1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DCD33-3B50-4589-9191-1421874FEDCA}"/>
              </a:ext>
            </a:extLst>
          </p:cNvPr>
          <p:cNvSpPr/>
          <p:nvPr/>
        </p:nvSpPr>
        <p:spPr>
          <a:xfrm>
            <a:off x="4678853" y="6237372"/>
            <a:ext cx="344371" cy="36933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7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2EDD79-745E-4F36-9392-31F6BD2F6B60}"/>
              </a:ext>
            </a:extLst>
          </p:cNvPr>
          <p:cNvSpPr/>
          <p:nvPr/>
        </p:nvSpPr>
        <p:spPr>
          <a:xfrm>
            <a:off x="2067370" y="3764549"/>
            <a:ext cx="344371" cy="36933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4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729643B-A456-4323-9926-476AF32B1C48}"/>
              </a:ext>
            </a:extLst>
          </p:cNvPr>
          <p:cNvSpPr/>
          <p:nvPr/>
        </p:nvSpPr>
        <p:spPr>
          <a:xfrm>
            <a:off x="7606493" y="6238220"/>
            <a:ext cx="344371" cy="36933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6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1A551AB-703D-45ED-9AC0-705AD5656C7A}"/>
              </a:ext>
            </a:extLst>
          </p:cNvPr>
          <p:cNvSpPr/>
          <p:nvPr/>
        </p:nvSpPr>
        <p:spPr>
          <a:xfrm>
            <a:off x="4761980" y="3693082"/>
            <a:ext cx="344371" cy="36933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3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37F687F-D295-4100-B713-388A76D2D152}"/>
              </a:ext>
            </a:extLst>
          </p:cNvPr>
          <p:cNvSpPr/>
          <p:nvPr/>
        </p:nvSpPr>
        <p:spPr>
          <a:xfrm>
            <a:off x="10397102" y="6271155"/>
            <a:ext cx="344371" cy="36933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5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1BF9CCF-69EF-4F86-B4B8-987DC096D2C5}"/>
              </a:ext>
            </a:extLst>
          </p:cNvPr>
          <p:cNvSpPr/>
          <p:nvPr/>
        </p:nvSpPr>
        <p:spPr>
          <a:xfrm>
            <a:off x="7512887" y="3675802"/>
            <a:ext cx="344371" cy="36933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2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0168756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27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Times New Roman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Salma Ali Mubarak AlAhbabi</dc:creator>
  <cp:lastModifiedBy>MEEAD AHMED OBAID ALTENEIJI</cp:lastModifiedBy>
  <cp:revision>5</cp:revision>
  <dcterms:created xsi:type="dcterms:W3CDTF">2023-06-15T04:20:25Z</dcterms:created>
  <dcterms:modified xsi:type="dcterms:W3CDTF">2024-03-28T06:57:09Z</dcterms:modified>
</cp:coreProperties>
</file>